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Shape 5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Shape 6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Shape 8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jpg"/><Relationship Id="rId4" Type="http://schemas.openxmlformats.org/officeDocument/2006/relationships/image" Target="../media/image03.jpg"/><Relationship Id="rId5" Type="http://schemas.openxmlformats.org/officeDocument/2006/relationships/image" Target="../media/image0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unity3d.com/ScriptReference/Physics.Raycast.html" TargetMode="External"/><Relationship Id="rId4" Type="http://schemas.openxmlformats.org/officeDocument/2006/relationships/image" Target="../media/image0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unity3d.com/learn/tutorials/topics/physics/physics-best-practic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forum.unity3d.com/threads/capsule-vs-box-colliders.34254/" TargetMode="External"/><Relationship Id="rId4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Introduction à Unity</a:t>
            </a: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La physique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075" y="194175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400" y="3509525"/>
            <a:ext cx="2188725" cy="14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Matrice Physique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Edit → Project Settings → Physics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Ouvre un panneau ou l’on peut modifier la gravité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Mais aussi les types de layers et leur interaction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Faire une matrice custom permet de gagner énormément</a:t>
            </a:r>
            <a:br>
              <a:rPr lang="fr"/>
            </a:br>
            <a:r>
              <a:rPr lang="fr"/>
              <a:t>en performance et de maîtriser les interactions !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161" y="1194275"/>
            <a:ext cx="2159136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2950400"/>
            <a:ext cx="1706899" cy="161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9938" y="2929496"/>
            <a:ext cx="1763611" cy="166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2018600" y="3500700"/>
            <a:ext cx="2286600" cy="47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19800" y="4674625"/>
            <a:ext cx="1707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Matrice complète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319400" y="4688825"/>
            <a:ext cx="17637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Matrice Custom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Les tags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A n’utiliser qu’en cas de vrai nécessiter 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Les tags sont des chaînes de caractères donc coûteuse en temps de calcule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Ils permettent d’ajouter un niveau de différenciation au layer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Par exemple : 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fr"/>
              <a:t>Layer : Ennemie &amp; Tag : Boss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fr"/>
              <a:t>Layer : Ennemie &amp; Tag : Sbire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800" y="2818500"/>
            <a:ext cx="4008499" cy="22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Interaction Souris - Monde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Comment transformer des coordonnées 2D (écran) en coordonnées 3D ?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La fonction a utiliser est : MaCamera.ScreenPointToWorld(position de ma souris)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Mais attention : 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fr"/>
              <a:t>la position de la souris se trouve en faisant : Input.mousePosition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fr"/>
              <a:t>Seulement cette position est exprimé en 2D (même si le vecteur retourné est un Vector3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fr"/>
              <a:t>Il faut donc lui donner un Z approximatif (souvent camera.forward + 1)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Optionnel : pour aller plus loin il existe plusieurs matrice de transformation qui servent à définir la transformation espace 2D → 3D (OpenGL)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MatriceView qui définit l’espace 2D de l’écran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MatriceTransform qui définit la matrice de passage 2D → 3D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MatriceObjet (ou monde) qui définit la position dans l’espace 3D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Raycast : lancé de rayon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Le raycast (ou lancé de rayon) sert à tester </a:t>
            </a:r>
            <a:br>
              <a:rPr lang="fr"/>
            </a:br>
            <a:r>
              <a:rPr lang="fr"/>
              <a:t>si un objet se trouve sur la trajectoire du rayon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Attention cette opération est EXTRÊMEMENT coûteuse ! A ne pas faire dans un update. 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Elle va servir notamment à savoir si le joueur a cliqué sur un objet ou non. 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La fonction utilisée est : Physics.Raycast()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https://docs.unity3d.com/ScriptReference/Physics.Raycast.html</a:t>
            </a:r>
            <a:r>
              <a:rPr lang="fr"/>
              <a:t> 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824" y="-4"/>
            <a:ext cx="3563174" cy="200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Raycast : et ses copains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le raycast lance un rayon mais bien évidemment il existe d’autre type 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CapsuleCast : qui envoi à une distance donnée un rayon en forme de capsule ( pour l’image on pourrait dire que c’est un collider IsTrigger mais ce n’est pas tout à fait ça)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BoxCast : envoie un cube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SphereCast : qui envoie une sphère à un endroit donnée</a:t>
            </a:r>
            <a:br>
              <a:rPr lang="fr"/>
            </a:b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fr"/>
              <a:t>Attention : il est possible de spécifier les layers que doit toucher votre raycast pour éviter de toucher un mur avant le joueur ou autre.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Physical Materials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152475"/>
            <a:ext cx="5101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Se créer dans les dossiers → clic droit → Create → Physics Materials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Permet facilement de définir les données physique comme le coefficient de frottement, l'élasticité etc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Se met dans Material du collider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Cf. projet de cours avec les balles qui rebondissent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00" y="3518537"/>
            <a:ext cx="33147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912" y="1152475"/>
            <a:ext cx="33813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Best Practices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https://unity3d.com/learn/tutorials/topics/physics/physics-best-practices</a:t>
            </a:r>
            <a:r>
              <a:rPr lang="fr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Comment on fait ça ?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25" y="1017725"/>
            <a:ext cx="2928925" cy="396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3951600" y="1463550"/>
            <a:ext cx="4880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Ici qu’est ce qu’on voit 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fr"/>
              <a:t>La gravité (Rigidbody)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fr"/>
              <a:t>La pomme rentre en contact avec un objet et ne le traverse pas (Collider)</a:t>
            </a:r>
            <a:br>
              <a:rPr lang="fr"/>
            </a:b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fr"/>
              <a:t>La force réciproque qui provoque le rebond de la pomme (physical Materials)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La gravité : le rigidbody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Prenez un objet (un cube) et placez le dans la scène comme ça : il ne tombe pas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L’élément principal de la physique des objets en mouvement est le rigidbody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Ajouter le rigidbody via AddComponent sur votre objet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Relancer la simulation : l’objet tombe cette fois !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312" y="3378237"/>
            <a:ext cx="246697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 RigidBody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OK, c’est bien mais concrètement ?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Le composant rigidbody va enregistré en tant </a:t>
            </a:r>
            <a:br>
              <a:rPr lang="fr"/>
            </a:br>
            <a:r>
              <a:rPr lang="fr"/>
              <a:t>qu’objet physique l’objet (cf. Cours 2 update</a:t>
            </a:r>
            <a:br>
              <a:rPr lang="fr"/>
            </a:br>
            <a:r>
              <a:rPr lang="fr"/>
              <a:t>physique)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Mass : définie le poids de l’objet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Drag et Angular drag : le coefficient de frottement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IsKinematic : l’objet doit-il être influencé par la physique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Interpolate : permet de changer le mode de pré-calcul des prochains changements physiques 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737" y="1363325"/>
            <a:ext cx="341947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Pourquoi IsKinematic ?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fr"/>
              <a:t>On pourrait se demander pourquoi mettre un rigidbody si on coche ensuite isKinematic ? (on enregistre l’objet pour la physique mais on fait en sorte que ce dernier ne soit pas influencé par la physique)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Les colliders : intro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Prenez un cube mettez lui un rigidbody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(décochez le collider mit par défaut)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Placez un plan en dessous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Lancez la simulation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Le Cube traverse le plan !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Recochez le collider, relancez : le cube reste sur le plan !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524" y="1257446"/>
            <a:ext cx="4014149" cy="21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Les colliders : Qu’est ce que c’est ? 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Ils définissent la forme et donc le type de collisions que vont subir les objets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C’est la zone (“Hitbox”) de contacte avec l’objet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Ils peuvent être bloquant ou déclencheur : IsTrigger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Attention un collider IsTrigger ne prendra plus en compte les collisions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dans les scripts : 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void OnCollisionEnter(Collision Col) : détecte deux collider qui se touche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void OnTriggerEnter(Collider other) : détecte quand un collider entre dans un autre collider IsTrigger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Les colliders : les performances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Du plus performant au moins performant :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fr"/>
              <a:t>Sphères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fr"/>
              <a:t>Capsules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fr"/>
              <a:t>Box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fr"/>
              <a:t>Mesh : très précis donc beaucoup plus difficiles à calculer</a:t>
            </a:r>
            <a:br>
              <a:rPr lang="fr"/>
            </a:br>
            <a:br>
              <a:rPr lang="fr"/>
            </a:br>
            <a:r>
              <a:rPr lang="fr" u="sng">
                <a:solidFill>
                  <a:schemeClr val="hlink"/>
                </a:solidFill>
                <a:hlinkClick r:id="rId3"/>
              </a:rPr>
              <a:t>https://forum.unity3d.com/threads/capsule-vs-box-colliders.34254/</a:t>
            </a:r>
            <a:r>
              <a:rPr lang="fr"/>
              <a:t> 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500" y="815850"/>
            <a:ext cx="3077799" cy="274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Les layers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Les layers sont des octets qui définissent l’appartenance des colliders à un groupe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Ils permettent de catégoriser les interactions entre colliders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Par exemple : vous ne pouvez pas attaquer vos alliés mais les ennemies peuvent les attaquer</a:t>
            </a:r>
            <a:br>
              <a:rPr lang="fr"/>
            </a:b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